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DD5C1"/>
    <a:srgbClr val="C6B896"/>
    <a:srgbClr val="C4C298"/>
    <a:srgbClr val="9A1A3F"/>
    <a:srgbClr val="AB1D46"/>
    <a:srgbClr val="CB2353"/>
    <a:srgbClr val="DC306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4231" autoAdjust="0"/>
    <p:restoredTop sz="94660"/>
  </p:normalViewPr>
  <p:slideViewPr>
    <p:cSldViewPr>
      <p:cViewPr varScale="1">
        <p:scale>
          <a:sx n="111" d="100"/>
          <a:sy n="111" d="100"/>
        </p:scale>
        <p:origin x="-21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3D27-A09D-49B4-850F-8AD2A24BA7CF}" type="datetimeFigureOut">
              <a:rPr lang="el-GR" smtClean="0"/>
              <a:pPr/>
              <a:t>13/8/2021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9D03-25E4-48B2-BA29-4790FF6ED9D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201358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3D27-A09D-49B4-850F-8AD2A24BA7CF}" type="datetimeFigureOut">
              <a:rPr lang="el-GR" smtClean="0"/>
              <a:pPr/>
              <a:t>13/8/2021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9D03-25E4-48B2-BA29-4790FF6ED9D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814790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3D27-A09D-49B4-850F-8AD2A24BA7CF}" type="datetimeFigureOut">
              <a:rPr lang="el-GR" smtClean="0"/>
              <a:pPr/>
              <a:t>13/8/2021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9D03-25E4-48B2-BA29-4790FF6ED9D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4754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3D27-A09D-49B4-850F-8AD2A24BA7CF}" type="datetimeFigureOut">
              <a:rPr lang="el-GR" smtClean="0"/>
              <a:pPr/>
              <a:t>13/8/2021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9D03-25E4-48B2-BA29-4790FF6ED9D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024418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3D27-A09D-49B4-850F-8AD2A24BA7CF}" type="datetimeFigureOut">
              <a:rPr lang="el-GR" smtClean="0"/>
              <a:pPr/>
              <a:t>13/8/2021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9D03-25E4-48B2-BA29-4790FF6ED9D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684274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3D27-A09D-49B4-850F-8AD2A24BA7CF}" type="datetimeFigureOut">
              <a:rPr lang="el-GR" smtClean="0"/>
              <a:pPr/>
              <a:t>13/8/2021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9D03-25E4-48B2-BA29-4790FF6ED9D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090020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3D27-A09D-49B4-850F-8AD2A24BA7CF}" type="datetimeFigureOut">
              <a:rPr lang="el-GR" smtClean="0"/>
              <a:pPr/>
              <a:t>13/8/2021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9D03-25E4-48B2-BA29-4790FF6ED9D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228085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3D27-A09D-49B4-850F-8AD2A24BA7CF}" type="datetimeFigureOut">
              <a:rPr lang="el-GR" smtClean="0"/>
              <a:pPr/>
              <a:t>13/8/2021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9D03-25E4-48B2-BA29-4790FF6ED9D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241658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3D27-A09D-49B4-850F-8AD2A24BA7CF}" type="datetimeFigureOut">
              <a:rPr lang="el-GR" smtClean="0"/>
              <a:pPr/>
              <a:t>13/8/2021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9D03-25E4-48B2-BA29-4790FF6ED9D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107004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3D27-A09D-49B4-850F-8AD2A24BA7CF}" type="datetimeFigureOut">
              <a:rPr lang="el-GR" smtClean="0"/>
              <a:pPr/>
              <a:t>13/8/2021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9D03-25E4-48B2-BA29-4790FF6ED9D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353024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3D27-A09D-49B4-850F-8AD2A24BA7CF}" type="datetimeFigureOut">
              <a:rPr lang="el-GR" smtClean="0"/>
              <a:pPr/>
              <a:t>13/8/2021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9D03-25E4-48B2-BA29-4790FF6ED9D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929065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03D27-A09D-49B4-850F-8AD2A24BA7CF}" type="datetimeFigureOut">
              <a:rPr lang="el-GR" smtClean="0"/>
              <a:pPr/>
              <a:t>13/8/2021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39D03-25E4-48B2-BA29-4790FF6ED9D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882598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FB1167DF-83DE-4736-9E47-97C49D6D79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6183374"/>
            <a:ext cx="2840562" cy="672460"/>
          </a:xfrm>
          <a:prstGeom prst="rect">
            <a:avLst/>
          </a:prstGeom>
          <a:blipFill dpi="0" rotWithShape="1">
            <a:blip r:embed="rId3">
              <a:alphaModFix amt="0"/>
            </a:blip>
            <a:srcRect/>
            <a:stretch>
              <a:fillRect/>
            </a:stretch>
          </a:blipFill>
        </p:spPr>
      </p:pic>
      <p:sp>
        <p:nvSpPr>
          <p:cNvPr id="9" name="TextBox 8"/>
          <p:cNvSpPr txBox="1"/>
          <p:nvPr/>
        </p:nvSpPr>
        <p:spPr>
          <a:xfrm>
            <a:off x="2040092" y="1029982"/>
            <a:ext cx="5063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/>
              <a:t>Title of the Presentation</a:t>
            </a:r>
          </a:p>
          <a:p>
            <a:pPr algn="ctr"/>
            <a:r>
              <a:rPr lang="en-US" sz="2000" i="1" smtClean="0"/>
              <a:t>Paper </a:t>
            </a:r>
            <a:r>
              <a:rPr lang="en-US" sz="2000" i="1" dirty="0"/>
              <a:t>ID</a:t>
            </a:r>
            <a:endParaRPr lang="el-GR" sz="20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2519772" y="418761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Full Name of Presenting Author</a:t>
            </a:r>
            <a:endParaRPr lang="el-GR" b="1" dirty="0"/>
          </a:p>
        </p:txBody>
      </p:sp>
      <p:pic>
        <p:nvPicPr>
          <p:cNvPr id="10" name="Picture 7">
            <a:extLst>
              <a:ext uri="{FF2B5EF4-FFF2-40B4-BE49-F238E27FC236}">
                <a16:creationId xmlns="" xmlns:a16="http://schemas.microsoft.com/office/drawing/2014/main" id="{51A152FC-74E5-4AFC-810D-BF875F076A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7963"/>
            <a:ext cx="1480393" cy="58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F1DE13C-7D7E-49A1-926D-4898BF1DE854}"/>
              </a:ext>
            </a:extLst>
          </p:cNvPr>
          <p:cNvSpPr txBox="1"/>
          <p:nvPr/>
        </p:nvSpPr>
        <p:spPr>
          <a:xfrm>
            <a:off x="791580" y="4701328"/>
            <a:ext cx="7560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Full Name of 1st Co-Author, Full Name of 2nd Co-Author, …, Full Name of </a:t>
            </a:r>
            <a:r>
              <a:rPr lang="en-US" sz="1400" i="1"/>
              <a:t>Last </a:t>
            </a:r>
            <a:r>
              <a:rPr lang="en-US" sz="1400" i="1" smtClean="0"/>
              <a:t>Co-Author</a:t>
            </a:r>
          </a:p>
          <a:p>
            <a:pPr algn="ctr"/>
            <a:r>
              <a:rPr lang="en-US" sz="1400" i="1" smtClean="0"/>
              <a:t>Presenter’s E-Mail: </a:t>
            </a:r>
          </a:p>
          <a:p>
            <a:pPr algn="ctr"/>
            <a:r>
              <a:rPr lang="en-US" sz="1400" b="1" smtClean="0"/>
              <a:t>Please send your </a:t>
            </a:r>
            <a:r>
              <a:rPr lang="en-US" sz="1400" b="1" smtClean="0"/>
              <a:t>question by email to </a:t>
            </a:r>
            <a:r>
              <a:rPr lang="en-US" sz="1400" b="1" smtClean="0"/>
              <a:t>the </a:t>
            </a:r>
            <a:r>
              <a:rPr lang="en-US" sz="1400" b="1" smtClean="0"/>
              <a:t>above address</a:t>
            </a:r>
            <a:r>
              <a:rPr lang="en-US" sz="1400" b="1" smtClean="0"/>
              <a:t>.</a:t>
            </a:r>
            <a:endParaRPr lang="el-GR" sz="1400" b="1" dirty="0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E92C044B-09C8-4F71-8495-D80D797A48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0" y="1917910"/>
            <a:ext cx="1905000" cy="19050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65F0C6BC-1E0F-4054-AD25-595E5BF97EDB}"/>
              </a:ext>
            </a:extLst>
          </p:cNvPr>
          <p:cNvSpPr txBox="1"/>
          <p:nvPr/>
        </p:nvSpPr>
        <p:spPr>
          <a:xfrm>
            <a:off x="3597518" y="2492896"/>
            <a:ext cx="19207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  <a:latin typeface="Arial Narrow" panose="020B0606020202030204" pitchFamily="34" charset="0"/>
              </a:rPr>
              <a:t>Provide your photo</a:t>
            </a:r>
          </a:p>
          <a:p>
            <a:pPr algn="ctr"/>
            <a:r>
              <a:rPr lang="en-US" b="1" dirty="0">
                <a:solidFill>
                  <a:srgbClr val="7030A0"/>
                </a:solidFill>
                <a:latin typeface="Arial Narrow" panose="020B0606020202030204" pitchFamily="34" charset="0"/>
              </a:rPr>
              <a:t>here</a:t>
            </a:r>
          </a:p>
        </p:txBody>
      </p:sp>
    </p:spTree>
    <p:extLst>
      <p:ext uri="{BB962C8B-B14F-4D97-AF65-F5344CB8AC3E}">
        <p14:creationId xmlns="" xmlns:p14="http://schemas.microsoft.com/office/powerpoint/2010/main" val="3708431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2373" y="1"/>
            <a:ext cx="9139255" cy="346348"/>
          </a:xfrm>
          <a:prstGeom prst="rect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smtClean="0">
                <a:solidFill>
                  <a:schemeClr val="bg1"/>
                </a:solidFill>
              </a:rPr>
              <a:t>Title of the Presentation </a:t>
            </a:r>
            <a:r>
              <a:rPr lang="en-US" sz="1400" b="1" i="1" smtClean="0">
                <a:solidFill>
                  <a:schemeClr val="bg1"/>
                </a:solidFill>
              </a:rPr>
              <a:t>(Paper ID)</a:t>
            </a:r>
            <a:endParaRPr lang="en-US" sz="1400" b="1" i="1" dirty="0">
              <a:solidFill>
                <a:schemeClr val="bg1"/>
              </a:solidFill>
            </a:endParaRPr>
          </a:p>
        </p:txBody>
      </p:sp>
      <p:sp>
        <p:nvSpPr>
          <p:cNvPr id="4" name="Rectangle 12">
            <a:extLst>
              <a:ext uri="{FF2B5EF4-FFF2-40B4-BE49-F238E27FC236}">
                <a16:creationId xmlns="" xmlns:a16="http://schemas.microsoft.com/office/drawing/2014/main" id="{9E56E65C-525D-4686-B71C-E7B54D6F2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1" y="6511653"/>
            <a:ext cx="9141629" cy="34634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b="1" dirty="0">
                <a:solidFill>
                  <a:schemeClr val="bg2">
                    <a:lumMod val="50000"/>
                  </a:schemeClr>
                </a:solidFill>
              </a:rPr>
              <a:t>UMS-</a:t>
            </a:r>
            <a:r>
              <a:rPr lang="en-US" sz="1200" b="1" dirty="0" err="1">
                <a:solidFill>
                  <a:schemeClr val="bg2">
                    <a:lumMod val="50000"/>
                  </a:schemeClr>
                </a:solidFill>
              </a:rPr>
              <a:t>CoFA</a:t>
            </a:r>
            <a:r>
              <a:rPr lang="en-US" sz="1200" b="1" dirty="0">
                <a:solidFill>
                  <a:schemeClr val="bg2">
                    <a:lumMod val="50000"/>
                  </a:schemeClr>
                </a:solidFill>
              </a:rPr>
              <a:t> 2020 - I UMS Colloquium on Fundamental Research and Application, 17 August 2021, Kota Kinabalu, Sabah, Malaysia</a:t>
            </a:r>
          </a:p>
        </p:txBody>
      </p:sp>
    </p:spTree>
    <p:extLst>
      <p:ext uri="{BB962C8B-B14F-4D97-AF65-F5344CB8AC3E}">
        <p14:creationId xmlns="" xmlns:p14="http://schemas.microsoft.com/office/powerpoint/2010/main" val="3140777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2373" y="1"/>
            <a:ext cx="9139255" cy="346348"/>
          </a:xfrm>
          <a:prstGeom prst="rect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smtClean="0">
                <a:solidFill>
                  <a:schemeClr val="bg1"/>
                </a:solidFill>
              </a:rPr>
              <a:t>Title of the Presentation </a:t>
            </a:r>
            <a:r>
              <a:rPr lang="en-US" sz="1400" b="1" i="1" smtClean="0">
                <a:solidFill>
                  <a:schemeClr val="bg1"/>
                </a:solidFill>
              </a:rPr>
              <a:t>(Paper ID)</a:t>
            </a:r>
            <a:endParaRPr lang="en-US" sz="1400" b="1" i="1" dirty="0">
              <a:solidFill>
                <a:schemeClr val="bg1"/>
              </a:solidFill>
            </a:endParaRPr>
          </a:p>
        </p:txBody>
      </p:sp>
      <p:sp>
        <p:nvSpPr>
          <p:cNvPr id="4" name="Rectangle 12">
            <a:extLst>
              <a:ext uri="{FF2B5EF4-FFF2-40B4-BE49-F238E27FC236}">
                <a16:creationId xmlns="" xmlns:a16="http://schemas.microsoft.com/office/drawing/2014/main" id="{9E56E65C-525D-4686-B71C-E7B54D6F2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1" y="6511653"/>
            <a:ext cx="9141629" cy="34634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b="1" dirty="0">
                <a:solidFill>
                  <a:schemeClr val="bg2">
                    <a:lumMod val="50000"/>
                  </a:schemeClr>
                </a:solidFill>
              </a:rPr>
              <a:t>UMS-</a:t>
            </a:r>
            <a:r>
              <a:rPr lang="en-US" sz="1200" b="1" dirty="0" err="1">
                <a:solidFill>
                  <a:schemeClr val="bg2">
                    <a:lumMod val="50000"/>
                  </a:schemeClr>
                </a:solidFill>
              </a:rPr>
              <a:t>CoFA</a:t>
            </a:r>
            <a:r>
              <a:rPr lang="en-US" sz="1200" b="1" dirty="0">
                <a:solidFill>
                  <a:schemeClr val="bg2">
                    <a:lumMod val="50000"/>
                  </a:schemeClr>
                </a:solidFill>
              </a:rPr>
              <a:t> 2020 - I UMS Colloquium on Fundamental Research and Application, 17 August 2021, Kota Kinabalu, Sabah, Malaysia</a:t>
            </a:r>
          </a:p>
        </p:txBody>
      </p:sp>
    </p:spTree>
    <p:extLst>
      <p:ext uri="{BB962C8B-B14F-4D97-AF65-F5344CB8AC3E}">
        <p14:creationId xmlns="" xmlns:p14="http://schemas.microsoft.com/office/powerpoint/2010/main" val="3140777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107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ntua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kouniaki</dc:creator>
  <cp:lastModifiedBy>USER</cp:lastModifiedBy>
  <cp:revision>37</cp:revision>
  <dcterms:created xsi:type="dcterms:W3CDTF">2020-07-21T07:31:34Z</dcterms:created>
  <dcterms:modified xsi:type="dcterms:W3CDTF">2021-08-13T11:21:39Z</dcterms:modified>
</cp:coreProperties>
</file>